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8" r:id="rId3"/>
    <p:sldId id="259" r:id="rId4"/>
    <p:sldId id="260" r:id="rId5"/>
    <p:sldId id="262" r:id="rId6"/>
    <p:sldId id="263" r:id="rId7"/>
    <p:sldId id="264" r:id="rId8"/>
    <p:sldId id="265" r:id="rId9"/>
    <p:sldId id="267" r:id="rId10"/>
    <p:sldId id="268" r:id="rId11"/>
    <p:sldId id="270" r:id="rId12"/>
    <p:sldId id="299" r:id="rId13"/>
    <p:sldId id="300" r:id="rId14"/>
    <p:sldId id="301" r:id="rId15"/>
    <p:sldId id="303" r:id="rId16"/>
    <p:sldId id="271" r:id="rId17"/>
    <p:sldId id="304" r:id="rId18"/>
    <p:sldId id="302" r:id="rId19"/>
    <p:sldId id="305" r:id="rId20"/>
    <p:sldId id="272" r:id="rId21"/>
    <p:sldId id="280" r:id="rId22"/>
    <p:sldId id="278" r:id="rId23"/>
    <p:sldId id="279" r:id="rId24"/>
    <p:sldId id="28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235" autoAdjust="0"/>
  </p:normalViewPr>
  <p:slideViewPr>
    <p:cSldViewPr>
      <p:cViewPr varScale="1">
        <p:scale>
          <a:sx n="64" d="100"/>
          <a:sy n="64" d="100"/>
        </p:scale>
        <p:origin x="156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CCFD32-FC28-4225-A226-88DAF96B8FCD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0C2E7A-4E3E-4C31-BF25-75C62AE00C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556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0C2E7A-4E3E-4C31-BF25-75C62AE00CA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785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21939-F68B-40FD-8F28-6AF0B86B556B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A877-5081-4515-871F-F7BFC6EF0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64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21939-F68B-40FD-8F28-6AF0B86B556B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A877-5081-4515-871F-F7BFC6EF0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19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21939-F68B-40FD-8F28-6AF0B86B556B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A877-5081-4515-871F-F7BFC6EF0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62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21939-F68B-40FD-8F28-6AF0B86B556B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A877-5081-4515-871F-F7BFC6EF0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67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21939-F68B-40FD-8F28-6AF0B86B556B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A877-5081-4515-871F-F7BFC6EF0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28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21939-F68B-40FD-8F28-6AF0B86B556B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A877-5081-4515-871F-F7BFC6EF0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79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21939-F68B-40FD-8F28-6AF0B86B556B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A877-5081-4515-871F-F7BFC6EF0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984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21939-F68B-40FD-8F28-6AF0B86B556B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A877-5081-4515-871F-F7BFC6EF0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07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21939-F68B-40FD-8F28-6AF0B86B556B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A877-5081-4515-871F-F7BFC6EF0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375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21939-F68B-40FD-8F28-6AF0B86B556B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A877-5081-4515-871F-F7BFC6EF0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895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21939-F68B-40FD-8F28-6AF0B86B556B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A877-5081-4515-871F-F7BFC6EF0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57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21939-F68B-40FD-8F28-6AF0B86B556B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56A877-5081-4515-871F-F7BFC6EF0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56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600200"/>
            <a:ext cx="7772400" cy="2133600"/>
          </a:xfrm>
        </p:spPr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DATABASE MANAGEMENT SYSTEM LAB (DBMS)</a:t>
            </a:r>
          </a:p>
        </p:txBody>
      </p:sp>
    </p:spTree>
    <p:extLst>
      <p:ext uri="{BB962C8B-B14F-4D97-AF65-F5344CB8AC3E}">
        <p14:creationId xmlns:p14="http://schemas.microsoft.com/office/powerpoint/2010/main" val="1113762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9" t="7382" r="17218" b="15949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390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9" t="7382" r="19403" b="15949"/>
          <a:stretch/>
        </p:blipFill>
        <p:spPr bwMode="auto">
          <a:xfrm>
            <a:off x="0" y="1"/>
            <a:ext cx="9144000" cy="6860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6206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4" t="6454" r="17169" b="20308"/>
          <a:stretch/>
        </p:blipFill>
        <p:spPr bwMode="auto">
          <a:xfrm>
            <a:off x="-1" y="0"/>
            <a:ext cx="915275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426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1" t="6454" r="17485" b="25921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8064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1" t="6455" r="17485" b="23395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7230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5" t="22729" r="48264" b="53981"/>
          <a:stretch/>
        </p:blipFill>
        <p:spPr bwMode="auto">
          <a:xfrm>
            <a:off x="23870" y="457200"/>
            <a:ext cx="913283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919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8" t="6864" r="17800" b="15949"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1082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2" t="22729" r="49053" b="60435"/>
          <a:stretch/>
        </p:blipFill>
        <p:spPr bwMode="auto">
          <a:xfrm>
            <a:off x="0" y="1371600"/>
            <a:ext cx="9144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4316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7" t="7015" r="17643" b="32936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2400" y="1143000"/>
            <a:ext cx="8915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11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2" t="22729" r="48265" b="57629"/>
          <a:stretch/>
        </p:blipFill>
        <p:spPr bwMode="auto">
          <a:xfrm>
            <a:off x="0" y="1752600"/>
            <a:ext cx="91440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3361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5" t="7382" r="19986" b="62054"/>
          <a:stretch/>
        </p:blipFill>
        <p:spPr bwMode="auto">
          <a:xfrm>
            <a:off x="-11723" y="1600200"/>
            <a:ext cx="9143999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0691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3" t="6864" r="17802" b="20611"/>
          <a:stretch/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0553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2" t="6454" r="19537" b="15257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9151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9" t="6454" r="17169" b="11610"/>
          <a:stretch/>
        </p:blipFill>
        <p:spPr bwMode="auto">
          <a:xfrm>
            <a:off x="-1" y="0"/>
            <a:ext cx="922750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2068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4" t="6173" r="17011" b="11049"/>
          <a:stretch/>
        </p:blipFill>
        <p:spPr bwMode="auto">
          <a:xfrm>
            <a:off x="-12700" y="0"/>
            <a:ext cx="919953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6707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6" t="6454" r="17169" b="12452"/>
          <a:stretch/>
        </p:blipFill>
        <p:spPr bwMode="auto">
          <a:xfrm>
            <a:off x="0" y="-152400"/>
            <a:ext cx="916957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8580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4" t="6734" r="19222" b="36023"/>
          <a:stretch/>
        </p:blipFill>
        <p:spPr bwMode="auto">
          <a:xfrm>
            <a:off x="0" y="0"/>
            <a:ext cx="922804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0678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4" t="6455" r="22063" b="14696"/>
          <a:stretch/>
        </p:blipFill>
        <p:spPr bwMode="auto">
          <a:xfrm>
            <a:off x="0" y="-12700"/>
            <a:ext cx="9144000" cy="687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5200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62200"/>
            <a:ext cx="8229600" cy="1143000"/>
          </a:xfrm>
        </p:spPr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SESSION SIX</a:t>
            </a:r>
          </a:p>
        </p:txBody>
      </p:sp>
    </p:spTree>
    <p:extLst>
      <p:ext uri="{BB962C8B-B14F-4D97-AF65-F5344CB8AC3E}">
        <p14:creationId xmlns:p14="http://schemas.microsoft.com/office/powerpoint/2010/main" val="24257262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7" t="8137" r="20011" b="55945"/>
          <a:stretch/>
        </p:blipFill>
        <p:spPr bwMode="auto">
          <a:xfrm>
            <a:off x="-38100" y="1600200"/>
            <a:ext cx="9217223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2796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1" t="7296" r="29639" b="17502"/>
          <a:stretch/>
        </p:blipFill>
        <p:spPr bwMode="auto">
          <a:xfrm>
            <a:off x="0" y="1"/>
            <a:ext cx="9144000" cy="701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6673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2" t="7381" r="19113" b="37188"/>
          <a:stretch/>
        </p:blipFill>
        <p:spPr bwMode="auto">
          <a:xfrm>
            <a:off x="-11723" y="762000"/>
            <a:ext cx="9155723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2764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4" t="6174" r="17327" b="16941"/>
          <a:stretch/>
        </p:blipFill>
        <p:spPr bwMode="auto">
          <a:xfrm>
            <a:off x="0" y="76200"/>
            <a:ext cx="916152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7774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3" t="7577" r="23168" b="40792"/>
          <a:stretch/>
        </p:blipFill>
        <p:spPr bwMode="auto">
          <a:xfrm>
            <a:off x="0" y="914400"/>
            <a:ext cx="9162636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64208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2" t="6734" r="17800" b="18345"/>
          <a:stretch/>
        </p:blipFill>
        <p:spPr bwMode="auto">
          <a:xfrm>
            <a:off x="0" y="0"/>
            <a:ext cx="919365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3900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2" t="7900" r="18675" b="25014"/>
          <a:stretch/>
        </p:blipFill>
        <p:spPr bwMode="auto">
          <a:xfrm>
            <a:off x="-5862" y="609600"/>
            <a:ext cx="9149862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623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1" t="7900" r="24357" b="62054"/>
          <a:stretch/>
        </p:blipFill>
        <p:spPr bwMode="auto">
          <a:xfrm>
            <a:off x="0" y="1905000"/>
            <a:ext cx="9127578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2659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2" t="6605" r="19986" b="25273"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3555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2" t="7900" r="18383" b="26051"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0171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7" t="8418" r="25377" b="29159"/>
          <a:stretch/>
        </p:blipFill>
        <p:spPr bwMode="auto"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7243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9" t="7641" r="23046" b="64903"/>
          <a:stretch/>
        </p:blipFill>
        <p:spPr bwMode="auto">
          <a:xfrm>
            <a:off x="0" y="1905000"/>
            <a:ext cx="914400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1930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6989</TotalTime>
  <Words>10</Words>
  <Application>Microsoft Office PowerPoint</Application>
  <PresentationFormat>On-screen Show (4:3)</PresentationFormat>
  <Paragraphs>3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Times New Roman</vt:lpstr>
      <vt:lpstr>Office Theme</vt:lpstr>
      <vt:lpstr>DATABASE MANAGEMENT SYSTEM LAB (DBMS)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SESSION SIX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MANAGEMENT SYSTEM LAB (DBMS)</dc:title>
  <dc:creator>Affan Ahmed</dc:creator>
  <cp:lastModifiedBy>Syed Affan Ahmed Zaidi</cp:lastModifiedBy>
  <cp:revision>112</cp:revision>
  <dcterms:created xsi:type="dcterms:W3CDTF">2018-05-29T00:52:11Z</dcterms:created>
  <dcterms:modified xsi:type="dcterms:W3CDTF">2022-03-11T10:13:22Z</dcterms:modified>
</cp:coreProperties>
</file>